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9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349" r:id="rId5"/>
    <p:sldId id="319" r:id="rId6"/>
    <p:sldId id="263" r:id="rId7"/>
    <p:sldId id="318" r:id="rId8"/>
    <p:sldId id="264" r:id="rId9"/>
    <p:sldId id="350" r:id="rId10"/>
    <p:sldId id="351" r:id="rId11"/>
    <p:sldId id="352" r:id="rId12"/>
    <p:sldId id="325" r:id="rId13"/>
    <p:sldId id="337" r:id="rId14"/>
    <p:sldId id="327" r:id="rId15"/>
    <p:sldId id="321" r:id="rId16"/>
    <p:sldId id="322" r:id="rId17"/>
    <p:sldId id="323" r:id="rId18"/>
    <p:sldId id="343" r:id="rId19"/>
    <p:sldId id="334" r:id="rId20"/>
    <p:sldId id="340" r:id="rId21"/>
    <p:sldId id="341" r:id="rId22"/>
    <p:sldId id="339" r:id="rId23"/>
    <p:sldId id="329" r:id="rId24"/>
    <p:sldId id="330" r:id="rId25"/>
    <p:sldId id="331" r:id="rId26"/>
    <p:sldId id="335" r:id="rId27"/>
    <p:sldId id="353" r:id="rId28"/>
    <p:sldId id="338" r:id="rId29"/>
    <p:sldId id="333" r:id="rId30"/>
    <p:sldId id="344" r:id="rId31"/>
    <p:sldId id="345" r:id="rId32"/>
    <p:sldId id="346" r:id="rId33"/>
    <p:sldId id="347" r:id="rId34"/>
    <p:sldId id="348" r:id="rId35"/>
  </p:sldIdLst>
  <p:sldSz cx="12192000" cy="6858000"/>
  <p:notesSz cx="6858000" cy="9144000"/>
  <p:embeddedFontLst>
    <p:embeddedFont>
      <p:font typeface="微软雅黑" panose="020B0503020204020204" pitchFamily="34" charset="-122"/>
      <p:regular r:id="rId37"/>
      <p:bold r:id="rId38"/>
    </p:embeddedFont>
    <p:embeddedFont>
      <p:font typeface="微软雅黑 Light" panose="020B0502040204020203" pitchFamily="34" charset="-122"/>
      <p:regular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等线 Light" panose="02010600030101010101" pitchFamily="2" charset="-122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9" autoAdjust="0"/>
    <p:restoredTop sz="84519" autoAdjust="0"/>
  </p:normalViewPr>
  <p:slideViewPr>
    <p:cSldViewPr snapToGrid="0">
      <p:cViewPr varScale="1">
        <p:scale>
          <a:sx n="73" d="100"/>
          <a:sy n="73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74443-D771-456C-BFE5-72F8CEEE0E17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6CCDF-952A-4A03-82F4-39DB677BC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8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上课和</a:t>
            </a:r>
            <a:r>
              <a:rPr lang="en-US" altLang="zh-CN" dirty="0"/>
              <a:t>presentation</a:t>
            </a:r>
            <a:r>
              <a:rPr lang="zh-CN" altLang="en-US" dirty="0"/>
              <a:t>的话，可能更注重</a:t>
            </a:r>
            <a:r>
              <a:rPr lang="en-US" altLang="zh-CN" dirty="0"/>
              <a:t>ppt</a:t>
            </a:r>
            <a:r>
              <a:rPr lang="zh-CN" altLang="en-US" dirty="0"/>
              <a:t>的内容，老师放一大堆文字。。。。同学们也会放上一堆自己查找的资料等。。</a:t>
            </a:r>
            <a:endParaRPr lang="en-US" altLang="zh-CN" dirty="0"/>
          </a:p>
          <a:p>
            <a:r>
              <a:rPr lang="zh-CN" altLang="en-US" dirty="0"/>
              <a:t>演讲和宣讲会，在内容的基础上，讲话的技巧就比较重要了</a:t>
            </a:r>
            <a:endParaRPr lang="en-US" altLang="zh-CN" dirty="0"/>
          </a:p>
          <a:p>
            <a:r>
              <a:rPr lang="zh-CN" altLang="en-US" dirty="0"/>
              <a:t>那不管是要注重哪一方面，一份整洁、清晰的</a:t>
            </a:r>
            <a:r>
              <a:rPr lang="en-US" altLang="zh-CN" dirty="0"/>
              <a:t>ppt</a:t>
            </a:r>
            <a:r>
              <a:rPr lang="zh-CN" altLang="en-US" dirty="0"/>
              <a:t>都会给听众和讲话的人本身带来便利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74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在对一款产品进行说明时</a:t>
            </a:r>
            <a:endParaRPr lang="en-US" altLang="zh-CN" dirty="0"/>
          </a:p>
          <a:p>
            <a:r>
              <a:rPr lang="zh-CN" altLang="en-US" dirty="0"/>
              <a:t>我们可能会用到一些数据</a:t>
            </a:r>
            <a:endParaRPr lang="en-US" altLang="zh-CN" dirty="0"/>
          </a:p>
          <a:p>
            <a:r>
              <a:rPr lang="zh-CN" altLang="en-US" dirty="0"/>
              <a:t>但是如果说只在</a:t>
            </a:r>
            <a:r>
              <a:rPr lang="en-US" altLang="zh-CN" dirty="0"/>
              <a:t>ppt</a:t>
            </a:r>
            <a:r>
              <a:rPr lang="zh-CN" altLang="en-US" dirty="0"/>
              <a:t>上罗列这些信息，非常的不直观</a:t>
            </a:r>
            <a:endParaRPr lang="en-US" altLang="zh-CN" dirty="0"/>
          </a:p>
          <a:p>
            <a:r>
              <a:rPr lang="zh-CN" altLang="en-US" dirty="0"/>
              <a:t>但如果多使用一些图表，就可以做到数据可视化</a:t>
            </a:r>
            <a:endParaRPr lang="en-US" altLang="zh-CN" dirty="0"/>
          </a:p>
          <a:p>
            <a:r>
              <a:rPr lang="zh-CN" altLang="en-US" dirty="0"/>
              <a:t>我的大物实验数据</a:t>
            </a:r>
            <a:endParaRPr lang="en-US" altLang="zh-CN" dirty="0"/>
          </a:p>
          <a:p>
            <a:r>
              <a:rPr lang="zh-CN" altLang="en-US" dirty="0"/>
              <a:t>幺八之前问我要我还没给他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891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简洁，采用一些名词，关键词，引用词等作为提示，而不是把所有信息呈现在上面</a:t>
            </a:r>
            <a:endParaRPr lang="en-US" altLang="zh-CN" dirty="0"/>
          </a:p>
          <a:p>
            <a:r>
              <a:rPr lang="zh-CN" altLang="en-US" dirty="0"/>
              <a:t>语言，不同场景不同，严肃，调皮，正式</a:t>
            </a:r>
            <a:endParaRPr lang="en-US" altLang="zh-CN" dirty="0"/>
          </a:p>
          <a:p>
            <a:r>
              <a:rPr lang="zh-CN" altLang="en-US" dirty="0"/>
              <a:t>色调，明亮轻快，端庄素雅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5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忌颜色过多，颜色刺眼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54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1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成熟的配色方案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8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87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6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多用图片，少用文字，在观众大脑中构建了画面感</a:t>
            </a:r>
            <a:endParaRPr lang="en-US" altLang="zh-CN" dirty="0"/>
          </a:p>
          <a:p>
            <a:r>
              <a:rPr lang="zh-CN" altLang="en-US" dirty="0"/>
              <a:t>拒绝低质量图片，尽量选择一些完整、清晰的</a:t>
            </a:r>
            <a:endParaRPr lang="en-US" altLang="zh-CN" dirty="0"/>
          </a:p>
          <a:p>
            <a:r>
              <a:rPr lang="zh-CN" altLang="en-US" dirty="0"/>
              <a:t>像素，考虑图片的格式，比如</a:t>
            </a:r>
            <a:r>
              <a:rPr lang="en-US" altLang="zh-CN" dirty="0"/>
              <a:t>jpg</a:t>
            </a:r>
            <a:r>
              <a:rPr lang="zh-CN" altLang="en-US" dirty="0"/>
              <a:t>，</a:t>
            </a:r>
            <a:r>
              <a:rPr lang="en-US" altLang="zh-CN" dirty="0" err="1"/>
              <a:t>png</a:t>
            </a:r>
            <a:r>
              <a:rPr lang="zh-CN" altLang="en-US" dirty="0"/>
              <a:t>，</a:t>
            </a:r>
            <a:r>
              <a:rPr lang="en-US" altLang="zh-CN" dirty="0" err="1"/>
              <a:t>svg</a:t>
            </a:r>
            <a:r>
              <a:rPr lang="zh-CN" altLang="en-US" dirty="0"/>
              <a:t>矢量图等，尽量保持图片清晰</a:t>
            </a:r>
            <a:endParaRPr lang="en-US" altLang="zh-CN" dirty="0"/>
          </a:p>
          <a:p>
            <a:r>
              <a:rPr lang="zh-CN" altLang="en-US" dirty="0"/>
              <a:t>在对比或者展示数据时，尽量使用图表而不是表格，也可以让幺八给你们画个饼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来自世界各地的专业人士设计的美图，包括</a:t>
            </a:r>
            <a:r>
              <a:rPr lang="en-US" altLang="zh-CN" dirty="0"/>
              <a:t>app</a:t>
            </a:r>
            <a:r>
              <a:rPr lang="zh-CN" altLang="en-US" dirty="0"/>
              <a:t>的原型设计等   寻找灵感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98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设计师交流平台，</a:t>
            </a:r>
            <a:r>
              <a:rPr lang="en-US" altLang="zh-CN" dirty="0"/>
              <a:t>UI</a:t>
            </a:r>
            <a:r>
              <a:rPr lang="zh-CN" altLang="en-US" dirty="0"/>
              <a:t>设计等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7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我们一起来看看大家的二面作品（针对一些常见问题）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91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要注意，文字部分遵循少即使是多的原则，仅仅起提示作用，而不是说明，说明只是靠演讲者本身</a:t>
            </a:r>
            <a:endParaRPr lang="en-US" altLang="zh-CN" dirty="0"/>
          </a:p>
          <a:p>
            <a:r>
              <a:rPr lang="zh-CN" altLang="en-US" dirty="0"/>
              <a:t>而字体部分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04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衬线：有边角装饰的字体（练字停顿）</a:t>
            </a:r>
            <a:endParaRPr lang="en-US" altLang="zh-CN" dirty="0"/>
          </a:p>
          <a:p>
            <a:r>
              <a:rPr lang="zh-CN" altLang="en-US" dirty="0"/>
              <a:t>衬线字体优雅复古，一般会用于时尚品牌  迪奥，</a:t>
            </a:r>
            <a:r>
              <a:rPr lang="en-US" altLang="zh-CN" dirty="0" err="1"/>
              <a:t>burberry</a:t>
            </a:r>
            <a:endParaRPr lang="en-US" altLang="zh-CN" dirty="0"/>
          </a:p>
          <a:p>
            <a:r>
              <a:rPr lang="zh-CN" altLang="en-US" dirty="0"/>
              <a:t>非衬线：技术感，理性，简约，清晰✔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4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商务，科技化，现代感，正式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388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中文字体查找可以参考   但是要注意版权问题</a:t>
            </a:r>
            <a:endParaRPr lang="en-US" altLang="zh-CN" dirty="0"/>
          </a:p>
          <a:p>
            <a:r>
              <a:rPr lang="zh-CN" altLang="en-US" dirty="0"/>
              <a:t>英文字体参考，比较正规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2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尺寸大小，颜色，粗细</a:t>
            </a:r>
            <a:endParaRPr lang="en-US" altLang="zh-CN" sz="1200" dirty="0">
              <a:latin typeface="+mn-lt"/>
              <a:ea typeface="+mn-ea"/>
            </a:endParaRPr>
          </a:p>
          <a:p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字号，行距（通常是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-----1.5/2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倍），字符间距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E548-7DF2-4CAA-87FE-CE5C2712CFC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38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统一的话，复制上一页的内容，保留相同的图文大小，位置，直接替换内容（善用参考线）</a:t>
            </a:r>
            <a:endParaRPr lang="en-US" altLang="zh-CN" dirty="0"/>
          </a:p>
          <a:p>
            <a:r>
              <a:rPr lang="zh-CN" altLang="en-US" dirty="0"/>
              <a:t>对比：中英对比，颜色对比，字体粗细对比，字号对比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E548-7DF2-4CAA-87FE-CE5C2712CFC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3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虽然说一些大型的发布会上，往往采用炫酷动画，给人冲击，但目前还是提倡简洁统一，转场切换尽量控制一致，太多动画也十分耗时。。</a:t>
            </a:r>
            <a:endParaRPr lang="en-US" altLang="zh-CN" dirty="0"/>
          </a:p>
          <a:p>
            <a:r>
              <a:rPr lang="zh-CN" altLang="en-US" dirty="0"/>
              <a:t>使用必要的动画，而不是大量的动画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0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虽然说界面有点不太好看，但是不用会员，登录账号之类，比较方便，仔细淘还是能找到一些好看的模板的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9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可能会设置成自动播放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783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防止</a:t>
            </a:r>
            <a:r>
              <a:rPr lang="en-US" altLang="zh-CN" dirty="0"/>
              <a:t>ppt</a:t>
            </a:r>
            <a:r>
              <a:rPr lang="zh-CN" altLang="en-US" dirty="0"/>
              <a:t>文件发给别人的时候，在其他电脑中打开无法显示已设置好的字体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6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9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演讲的话一般使用扩展屏，演讲者自身可以看到前后要播放的</a:t>
            </a:r>
            <a:r>
              <a:rPr lang="en-US" altLang="zh-CN" dirty="0"/>
              <a:t>ppt</a:t>
            </a:r>
            <a:r>
              <a:rPr lang="zh-CN" altLang="en-US" dirty="0"/>
              <a:t>界面，包括自己的注释（可以给他们展示一下），而听众就只能看到正在播放的界面，关于投影的具体介绍大家可以点开链接自行查看，这里不再赘述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2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ppt</a:t>
            </a:r>
            <a:r>
              <a:rPr lang="zh-CN" altLang="en-US" dirty="0"/>
              <a:t>时首先考虑比例，投影机的比例可以调整，一般来说有两种；现在笔记本电脑，手机等可能都呈现于宽屏趋势，</a:t>
            </a:r>
            <a:r>
              <a:rPr lang="en-US" altLang="zh-CN" dirty="0"/>
              <a:t>16</a:t>
            </a:r>
            <a:r>
              <a:rPr lang="zh-CN" altLang="en-US" dirty="0"/>
              <a:t>：</a:t>
            </a:r>
            <a:r>
              <a:rPr lang="en-US" altLang="zh-CN" dirty="0"/>
              <a:t>9</a:t>
            </a:r>
            <a:r>
              <a:rPr lang="zh-CN" altLang="en-US" dirty="0"/>
              <a:t>自然成为了主流，左右排版；但我们还是要考虑实际情况，最终选择的呈现比例取决于幕布的比例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2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首先要明确的一点，内容才是</a:t>
            </a:r>
            <a:r>
              <a:rPr lang="en-US" altLang="zh-CN" dirty="0"/>
              <a:t>ppt</a:t>
            </a:r>
            <a:r>
              <a:rPr lang="zh-CN" altLang="en-US" dirty="0"/>
              <a:t>的核心</a:t>
            </a:r>
            <a:endParaRPr lang="en-US" altLang="zh-CN" dirty="0"/>
          </a:p>
          <a:p>
            <a:r>
              <a:rPr lang="zh-CN" altLang="en-US" dirty="0"/>
              <a:t>排版的本质是基于内容将欣喜编排与重组，让对方更加清晰地知道你想要表达地东西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66CCDF-952A-4A03-82F4-39DB677BCC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837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先把节奏感将一下把</a:t>
            </a:r>
            <a:endParaRPr lang="en-US" altLang="zh-CN" dirty="0"/>
          </a:p>
          <a:p>
            <a:r>
              <a:rPr lang="zh-CN" altLang="en-US" dirty="0"/>
              <a:t>一定要注意信息量和节奏，不能信息量太少而觉得枯燥，也不能信息量太多而冗杂</a:t>
            </a:r>
            <a:endParaRPr lang="en-US" altLang="zh-CN" dirty="0"/>
          </a:p>
          <a:p>
            <a:r>
              <a:rPr lang="zh-CN" altLang="en-US" dirty="0"/>
              <a:t>并且要控制时间</a:t>
            </a:r>
            <a:endParaRPr lang="en-US" altLang="zh-CN" dirty="0"/>
          </a:p>
          <a:p>
            <a:r>
              <a:rPr lang="zh-CN" altLang="en-US" dirty="0"/>
              <a:t>不能让别人觉得你是个没有时间观念的产品经理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70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按一定的逻辑归纳命名</a:t>
            </a:r>
            <a:endParaRPr lang="en-US" altLang="zh-CN" dirty="0"/>
          </a:p>
          <a:p>
            <a:r>
              <a:rPr lang="zh-CN" altLang="en-US" dirty="0"/>
              <a:t>比如设置一些标题数字，可以清晰地表示每个章节的开始，还有一些子母标题</a:t>
            </a:r>
            <a:endParaRPr lang="en-US" altLang="zh-CN" dirty="0"/>
          </a:p>
          <a:p>
            <a:r>
              <a:rPr lang="zh-CN" altLang="en-US" dirty="0"/>
              <a:t>内容起到的是提示的作用，而不是说明</a:t>
            </a:r>
            <a:endParaRPr lang="en-US" altLang="zh-CN" dirty="0"/>
          </a:p>
          <a:p>
            <a:r>
              <a:rPr lang="zh-CN" altLang="en-US" dirty="0"/>
              <a:t>也可以使用一些逻辑框图，思维导图等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67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内容起到的是提示的作用，而不是说明</a:t>
            </a:r>
            <a:endParaRPr lang="en-US" altLang="zh-CN" dirty="0"/>
          </a:p>
          <a:p>
            <a:r>
              <a:rPr lang="zh-CN" altLang="en-US" dirty="0"/>
              <a:t>首先我们在演讲的时候当然不可能照着</a:t>
            </a:r>
            <a:r>
              <a:rPr lang="en-US" altLang="zh-CN" dirty="0"/>
              <a:t>ppt</a:t>
            </a:r>
            <a:r>
              <a:rPr lang="zh-CN" altLang="en-US" dirty="0"/>
              <a:t>逐字逐句念</a:t>
            </a:r>
            <a:endParaRPr lang="en-US" altLang="zh-CN" dirty="0"/>
          </a:p>
          <a:p>
            <a:r>
              <a:rPr lang="zh-CN" altLang="en-US" dirty="0"/>
              <a:t>提取重要信息展示在</a:t>
            </a:r>
            <a:r>
              <a:rPr lang="en-US" altLang="zh-CN" dirty="0"/>
              <a:t>ppt</a:t>
            </a:r>
            <a:r>
              <a:rPr lang="zh-CN" altLang="en-US" dirty="0"/>
              <a:t>上可以让观众比较清晰的知道你当前在讲什么内容</a:t>
            </a:r>
            <a:endParaRPr lang="en-US" altLang="zh-CN" dirty="0"/>
          </a:p>
          <a:p>
            <a:r>
              <a:rPr lang="zh-CN" altLang="en-US" dirty="0"/>
              <a:t>比如苹果官网上对</a:t>
            </a:r>
            <a:r>
              <a:rPr lang="en-US" altLang="zh-CN" dirty="0"/>
              <a:t>iphone12</a:t>
            </a:r>
            <a:r>
              <a:rPr lang="zh-CN" altLang="en-US" dirty="0"/>
              <a:t>的介绍，可以清楚的知道它的重点是什么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6CCDF-952A-4A03-82F4-39DB677BCC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89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0BF04-EB7B-4131-913A-81BED95F6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4F01C0-EAEA-4E1C-8E03-5AA3FB421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31ED39-2C97-46E9-B4E3-86B0DD7C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8E6B2-33BA-4E3B-AA35-BE7A20B9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1A355-B7F1-42BB-9833-3FC31569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9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85D3F-1A14-4EF1-B699-4BF9F1D2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0F2BCB-3CEA-40C2-A1F1-0C0DAECF0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88139-D6ED-43E9-AADE-E6E1FE97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AA3E00-1171-4C8A-9BD7-C0185493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EFABE-91F7-47EF-AD0C-D83D87F0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6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18C985-51B0-4E7B-A25D-9312E7AC2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9F2E35-2544-48BD-98EB-22BE86716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C714E-63D8-4DF7-BCE6-FF4BAAE3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B9B9B-703D-4C8C-9657-DE93121A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986AA-E727-4D68-8431-F6D2AD7C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5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54F18-3A28-44D4-B496-40A418F9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A7B42-F08B-47BA-BBAC-DA71B3E9E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EE761-F127-4ACC-A2B2-62B236F8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4188F-0276-4193-9EDD-53169EE4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01739-955D-45E4-AC90-40C966EB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4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D64B6-7C0C-4E39-BD19-2A184195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A2D08F-B051-46CF-84A3-0891D99FA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58613-9F9A-493B-BA5C-9E68612F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B9052-AEBB-467E-B90E-07523730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FC214D-41E6-49CD-9578-3762EC9F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36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DA583-7E30-4265-A5E4-40288941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1E64D-A180-4455-B0E1-098799A63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C6F500-999D-441B-AD88-9FB180C50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FF0828-64B2-4723-BF77-5A10F89F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87091E-2F2C-495E-B1F5-5DF8CADC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8CB600-561B-4353-9F97-7CAA2CCF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56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3AE8F-59B3-4869-98C0-E78850A4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05C7A8-6747-4224-9EFE-59B817A4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430F4-1C48-45BF-8E71-ECC0A1911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0F063F-D9A2-4EE4-8D4B-F706AB140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2673E6-FDD9-4BD2-AC20-41C99784D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840DA7-C155-4E1A-BCB6-9DBBDA33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4F24CC-479E-4092-A9AB-F5E9B686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668D46-B7ED-4CCD-96CA-CC640724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64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5B9C1-90B5-4D64-9883-0CFEF756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C1C85-3936-4BB6-8455-3844ACC4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8EC56-1F38-458A-8A21-CDC5EF52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D306F-2A6C-495B-AD05-A32F4434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30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4BEBC4-ABA9-4957-A83F-BED83E0F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B53A1D-8330-46FA-B1DA-F18DE865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7E44C-24CC-45EC-BC4C-43C5881E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53CF7-41D4-4278-8F55-4BA20F50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A55DF-06F5-4CEF-8E9B-021778A3F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07587C-7BD1-4A88-B9DC-7BAFCD84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447F30-54E3-4A89-9EA3-3A0067AC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C24EAC-DBB6-4B4A-AF6C-A58C3947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A2FAA2-53B4-4E18-B967-A1624528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8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F37CD-115B-45F1-B799-3D24CB77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B9681A-A68A-4521-A9DA-ABE39F7EB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47D7FF-D6FA-4DBB-AFCC-6378D9587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04C9BB-B6EB-4CD9-9309-D7EF47BF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A29A4B-221D-465A-95C9-4D602EA6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09417-C873-427A-A468-CB609FA5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0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704150-0258-459A-B89E-E7115205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3E56A9-8E68-45BE-A918-2F8022074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A4A27-631B-4D06-9DB2-113598EB1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F396-5117-4444-B086-1963A1D6034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03CAE5-C1D1-42AC-ACE6-57849B0D8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40CA9-630A-443C-A4F4-E74110CB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CC0E2-BC63-4C3F-A66C-AFAE6C7DB6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37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olorhunt.c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igradien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zhongguose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nfont.c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udana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http://www.51miz.com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78CD2E-CAC9-4171-A7DB-6A8B4C5E5051}"/>
              </a:ext>
            </a:extLst>
          </p:cNvPr>
          <p:cNvSpPr txBox="1"/>
          <p:nvPr/>
        </p:nvSpPr>
        <p:spPr>
          <a:xfrm>
            <a:off x="4586797" y="2659559"/>
            <a:ext cx="3018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PowerPoint </a:t>
            </a:r>
            <a:endParaRPr lang="en-US" altLang="zh-CN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0D034A-057F-41AD-A4BA-CD651CAA769C}"/>
              </a:ext>
            </a:extLst>
          </p:cNvPr>
          <p:cNvSpPr/>
          <p:nvPr/>
        </p:nvSpPr>
        <p:spPr>
          <a:xfrm>
            <a:off x="5747188" y="430774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闹套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F6A551-2236-4EAA-8FD0-27DF89C20EE5}"/>
              </a:ext>
            </a:extLst>
          </p:cNvPr>
          <p:cNvSpPr/>
          <p:nvPr/>
        </p:nvSpPr>
        <p:spPr>
          <a:xfrm>
            <a:off x="5429788" y="3665930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内训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955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D68288C-83C3-40BD-A399-CBF4A1100B6B}"/>
              </a:ext>
            </a:extLst>
          </p:cNvPr>
          <p:cNvSpPr/>
          <p:nvPr/>
        </p:nvSpPr>
        <p:spPr>
          <a:xfrm>
            <a:off x="5376123" y="1537951"/>
            <a:ext cx="1439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重要信息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F740B1-0E7C-4196-8B3E-94A15D2FF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r="2713"/>
          <a:stretch/>
        </p:blipFill>
        <p:spPr>
          <a:xfrm>
            <a:off x="212122" y="2570357"/>
            <a:ext cx="5789282" cy="2902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44D07F-E4F4-41CF-9CBD-4B3274EC3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1986"/>
          <a:stretch/>
        </p:blipFill>
        <p:spPr>
          <a:xfrm>
            <a:off x="6190598" y="2568082"/>
            <a:ext cx="5789282" cy="29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2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D68288C-83C3-40BD-A399-CBF4A1100B6B}"/>
              </a:ext>
            </a:extLst>
          </p:cNvPr>
          <p:cNvSpPr/>
          <p:nvPr/>
        </p:nvSpPr>
        <p:spPr>
          <a:xfrm>
            <a:off x="9296481" y="19025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31D877-E724-455C-B043-634575534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8" y="4493833"/>
            <a:ext cx="8780884" cy="1930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76BFCF-4EE1-45B1-A7B3-E8719E235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86" y="576670"/>
            <a:ext cx="7215285" cy="35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5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796DD4F-BE66-48EB-A5FA-FFBC255A2BA5}"/>
              </a:ext>
            </a:extLst>
          </p:cNvPr>
          <p:cNvSpPr txBox="1"/>
          <p:nvPr/>
        </p:nvSpPr>
        <p:spPr>
          <a:xfrm>
            <a:off x="5414085" y="1511792"/>
            <a:ext cx="1363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</a:t>
            </a:r>
            <a:endParaRPr lang="en-US" altLang="zh-CN" sz="4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83C6DB-92C3-4AD7-9987-A364D1D88149}"/>
              </a:ext>
            </a:extLst>
          </p:cNvPr>
          <p:cNvSpPr/>
          <p:nvPr/>
        </p:nvSpPr>
        <p:spPr>
          <a:xfrm>
            <a:off x="5414085" y="28017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少即是多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BAFBF2-1E18-43DF-BFFB-7C4DA91A333E}"/>
              </a:ext>
            </a:extLst>
          </p:cNvPr>
          <p:cNvSpPr/>
          <p:nvPr/>
        </p:nvSpPr>
        <p:spPr>
          <a:xfrm>
            <a:off x="5695886" y="446320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23A8DD-5276-42EA-8089-2BEC65EA9A02}"/>
              </a:ext>
            </a:extLst>
          </p:cNvPr>
          <p:cNvSpPr/>
          <p:nvPr/>
        </p:nvSpPr>
        <p:spPr>
          <a:xfrm>
            <a:off x="5695887" y="36324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120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39 L -0.3888 -0.49722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0" y="-2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8D9FCFB-4A6C-462B-9C98-2798450AF1A3}"/>
              </a:ext>
            </a:extLst>
          </p:cNvPr>
          <p:cNvSpPr/>
          <p:nvPr/>
        </p:nvSpPr>
        <p:spPr>
          <a:xfrm>
            <a:off x="5234225" y="455170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取色器（吸管）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BF5F10-F77A-401C-B49A-33ED85DF608F}"/>
              </a:ext>
            </a:extLst>
          </p:cNvPr>
          <p:cNvSpPr/>
          <p:nvPr/>
        </p:nvSpPr>
        <p:spPr>
          <a:xfrm>
            <a:off x="950116" y="105012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D0AAF9-3B07-4309-B56F-DE2D3CE60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83" y="2909887"/>
            <a:ext cx="4876800" cy="1038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870269-0AD8-4D43-BDC4-682F26C645DC}"/>
              </a:ext>
            </a:extLst>
          </p:cNvPr>
          <p:cNvSpPr/>
          <p:nvPr/>
        </p:nvSpPr>
        <p:spPr>
          <a:xfrm>
            <a:off x="5234225" y="225588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基础万能版</a:t>
            </a:r>
          </a:p>
        </p:txBody>
      </p:sp>
    </p:spTree>
    <p:extLst>
      <p:ext uri="{BB962C8B-B14F-4D97-AF65-F5344CB8AC3E}">
        <p14:creationId xmlns:p14="http://schemas.microsoft.com/office/powerpoint/2010/main" val="37810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A84DE8-45EB-4319-BBDE-A0742790C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7112" r="39445" b="65925"/>
          <a:stretch/>
        </p:blipFill>
        <p:spPr>
          <a:xfrm>
            <a:off x="930761" y="2902869"/>
            <a:ext cx="4377751" cy="1497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5A39C4-C5F7-42E4-B65F-E9CA7E022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" t="2963" r="4365" b="16889"/>
          <a:stretch/>
        </p:blipFill>
        <p:spPr>
          <a:xfrm>
            <a:off x="6610486" y="1449125"/>
            <a:ext cx="4690132" cy="44051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8D9FCFB-4A6C-462B-9C98-2798450AF1A3}"/>
              </a:ext>
            </a:extLst>
          </p:cNvPr>
          <p:cNvSpPr/>
          <p:nvPr/>
        </p:nvSpPr>
        <p:spPr>
          <a:xfrm>
            <a:off x="2296832" y="4846665"/>
            <a:ext cx="1370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色采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068323-410F-428D-8D00-05E2EBB625CA}"/>
              </a:ext>
            </a:extLst>
          </p:cNvPr>
          <p:cNvSpPr/>
          <p:nvPr/>
        </p:nvSpPr>
        <p:spPr>
          <a:xfrm>
            <a:off x="950116" y="105012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78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B9749B-B693-47A6-BAE8-EC2F75773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r="23695" b="40025"/>
          <a:stretch/>
        </p:blipFill>
        <p:spPr>
          <a:xfrm>
            <a:off x="1307468" y="1953622"/>
            <a:ext cx="9545321" cy="4496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89B88F-DC49-4877-9110-E173FBCC57C2}"/>
              </a:ext>
            </a:extLst>
          </p:cNvPr>
          <p:cNvSpPr txBox="1"/>
          <p:nvPr/>
        </p:nvSpPr>
        <p:spPr>
          <a:xfrm>
            <a:off x="3426975" y="1050127"/>
            <a:ext cx="6482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  <a:hlinkClick r:id="rId4"/>
              </a:rPr>
              <a:t>www.colorhunt.co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523B35-BDC8-444F-BF58-2DAAF9619186}"/>
              </a:ext>
            </a:extLst>
          </p:cNvPr>
          <p:cNvSpPr/>
          <p:nvPr/>
        </p:nvSpPr>
        <p:spPr>
          <a:xfrm>
            <a:off x="950116" y="105012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120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64555B-0848-4E0C-AA64-3C3A50C88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7"/>
          <a:stretch/>
        </p:blipFill>
        <p:spPr>
          <a:xfrm>
            <a:off x="670778" y="1747186"/>
            <a:ext cx="10850443" cy="48139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0C0387-795D-41CA-95D0-3FAB26D9895E}"/>
              </a:ext>
            </a:extLst>
          </p:cNvPr>
          <p:cNvSpPr txBox="1"/>
          <p:nvPr/>
        </p:nvSpPr>
        <p:spPr>
          <a:xfrm>
            <a:off x="2903037" y="1050127"/>
            <a:ext cx="648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4"/>
              </a:rPr>
              <a:t>https://uigradients.com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6A0857-DE65-4CE2-8BAD-D17D95E01BA7}"/>
              </a:ext>
            </a:extLst>
          </p:cNvPr>
          <p:cNvSpPr/>
          <p:nvPr/>
        </p:nvSpPr>
        <p:spPr>
          <a:xfrm>
            <a:off x="950116" y="105012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913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DF68D8-A0A1-4D00-B218-3BA069509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4"/>
          <a:stretch/>
        </p:blipFill>
        <p:spPr>
          <a:xfrm>
            <a:off x="795432" y="1876416"/>
            <a:ext cx="10601136" cy="46042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136497-61F7-4952-B76C-1A447D5F8B0A}"/>
              </a:ext>
            </a:extLst>
          </p:cNvPr>
          <p:cNvSpPr txBox="1"/>
          <p:nvPr/>
        </p:nvSpPr>
        <p:spPr>
          <a:xfrm>
            <a:off x="2854778" y="1045419"/>
            <a:ext cx="648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4"/>
              </a:rPr>
              <a:t>http://zhongguose.com/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9443AB-4052-4C8B-95B8-94DA846B7D4F}"/>
              </a:ext>
            </a:extLst>
          </p:cNvPr>
          <p:cNvSpPr/>
          <p:nvPr/>
        </p:nvSpPr>
        <p:spPr>
          <a:xfrm>
            <a:off x="950116" y="105012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673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796DD4F-BE66-48EB-A5FA-FFBC255A2BA5}"/>
              </a:ext>
            </a:extLst>
          </p:cNvPr>
          <p:cNvSpPr txBox="1"/>
          <p:nvPr/>
        </p:nvSpPr>
        <p:spPr>
          <a:xfrm>
            <a:off x="5525845" y="1951475"/>
            <a:ext cx="1363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图片</a:t>
            </a:r>
            <a:endParaRPr lang="en-US" altLang="zh-CN" sz="4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83C6DB-92C3-4AD7-9987-A364D1D88149}"/>
              </a:ext>
            </a:extLst>
          </p:cNvPr>
          <p:cNvSpPr/>
          <p:nvPr/>
        </p:nvSpPr>
        <p:spPr>
          <a:xfrm>
            <a:off x="5807646" y="327621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像素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BAFBF2-1E18-43DF-BFFB-7C4DA91A333E}"/>
              </a:ext>
            </a:extLst>
          </p:cNvPr>
          <p:cNvSpPr/>
          <p:nvPr/>
        </p:nvSpPr>
        <p:spPr>
          <a:xfrm>
            <a:off x="5807645" y="40137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919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863C07-CC47-4FF1-AEAD-33453CAF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1" y="1582628"/>
            <a:ext cx="11214538" cy="50815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260529-C72C-4199-95B4-B7DC186A604F}"/>
              </a:ext>
            </a:extLst>
          </p:cNvPr>
          <p:cNvSpPr/>
          <p:nvPr/>
        </p:nvSpPr>
        <p:spPr>
          <a:xfrm>
            <a:off x="1286448" y="755442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icon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6B5A89-0886-43F6-BF47-93C6D2583BB9}"/>
              </a:ext>
            </a:extLst>
          </p:cNvPr>
          <p:cNvSpPr txBox="1"/>
          <p:nvPr/>
        </p:nvSpPr>
        <p:spPr>
          <a:xfrm>
            <a:off x="2854778" y="755442"/>
            <a:ext cx="648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hlinkClick r:id="rId3"/>
              </a:rPr>
              <a:t>http://www.iconfont.cn/</a:t>
            </a:r>
            <a:endParaRPr lang="en-US" altLang="zh-CN" sz="2400" dirty="0"/>
          </a:p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051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C8CA19-58B0-4043-992F-A37EB7648848}"/>
              </a:ext>
            </a:extLst>
          </p:cNvPr>
          <p:cNvSpPr txBox="1"/>
          <p:nvPr/>
        </p:nvSpPr>
        <p:spPr>
          <a:xfrm>
            <a:off x="4586800" y="2659559"/>
            <a:ext cx="3018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 what ? </a:t>
            </a:r>
            <a:endParaRPr lang="en-US" altLang="zh-CN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02761C-A174-48DE-B0A2-0B00F9BF6CF6}"/>
              </a:ext>
            </a:extLst>
          </p:cNvPr>
          <p:cNvSpPr/>
          <p:nvPr/>
        </p:nvSpPr>
        <p:spPr>
          <a:xfrm>
            <a:off x="4231360" y="434303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宣讲会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418057-34EA-4ABE-8670-9D900911BDA8}"/>
              </a:ext>
            </a:extLst>
          </p:cNvPr>
          <p:cNvSpPr/>
          <p:nvPr/>
        </p:nvSpPr>
        <p:spPr>
          <a:xfrm>
            <a:off x="6787051" y="36659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演讲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602282-9606-48C9-A9B6-D5BFDCA76EA4}"/>
              </a:ext>
            </a:extLst>
          </p:cNvPr>
          <p:cNvSpPr/>
          <p:nvPr/>
        </p:nvSpPr>
        <p:spPr>
          <a:xfrm>
            <a:off x="6213589" y="4343038"/>
            <a:ext cx="1912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presentation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2A4835-8223-4F35-BB42-049C2A2B01E6}"/>
              </a:ext>
            </a:extLst>
          </p:cNvPr>
          <p:cNvSpPr/>
          <p:nvPr/>
        </p:nvSpPr>
        <p:spPr>
          <a:xfrm>
            <a:off x="4385250" y="366593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上课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03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77F9EF-39D5-490C-9D33-A6519D811D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/>
          <a:stretch/>
        </p:blipFill>
        <p:spPr>
          <a:xfrm>
            <a:off x="587926" y="1405889"/>
            <a:ext cx="10852234" cy="49686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B5E619-AE57-4E29-9B04-B351D1806EFC}"/>
              </a:ext>
            </a:extLst>
          </p:cNvPr>
          <p:cNvSpPr txBox="1"/>
          <p:nvPr/>
        </p:nvSpPr>
        <p:spPr>
          <a:xfrm>
            <a:off x="4500789" y="755442"/>
            <a:ext cx="3190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https://dribbble.com/</a:t>
            </a:r>
          </a:p>
          <a:p>
            <a:pPr algn="ctr"/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B88B2E-2014-4D43-8AD1-DE9BE38ABA48}"/>
              </a:ext>
            </a:extLst>
          </p:cNvPr>
          <p:cNvSpPr/>
          <p:nvPr/>
        </p:nvSpPr>
        <p:spPr>
          <a:xfrm>
            <a:off x="1286448" y="75544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020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D0B078-4562-4876-9906-3F470F908B1D}"/>
              </a:ext>
            </a:extLst>
          </p:cNvPr>
          <p:cNvSpPr/>
          <p:nvPr/>
        </p:nvSpPr>
        <p:spPr>
          <a:xfrm>
            <a:off x="4244179" y="755441"/>
            <a:ext cx="3703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http://www.niudana.com/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B1A0D8-A8FA-4D15-B934-5B481B6C555C}"/>
              </a:ext>
            </a:extLst>
          </p:cNvPr>
          <p:cNvSpPr/>
          <p:nvPr/>
        </p:nvSpPr>
        <p:spPr>
          <a:xfrm>
            <a:off x="1286448" y="75544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集成导航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91478-0A9E-444B-9006-0A85DB8B1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6" y="1789090"/>
            <a:ext cx="10310648" cy="46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3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796DD4F-BE66-48EB-A5FA-FFBC255A2BA5}"/>
              </a:ext>
            </a:extLst>
          </p:cNvPr>
          <p:cNvSpPr txBox="1"/>
          <p:nvPr/>
        </p:nvSpPr>
        <p:spPr>
          <a:xfrm>
            <a:off x="5414085" y="1913638"/>
            <a:ext cx="1363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</a:t>
            </a:r>
            <a:endParaRPr lang="en-US" altLang="zh-CN" sz="4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4F3F4D-96CD-472E-915F-1C9C60CFCC61}"/>
              </a:ext>
            </a:extLst>
          </p:cNvPr>
          <p:cNvSpPr/>
          <p:nvPr/>
        </p:nvSpPr>
        <p:spPr>
          <a:xfrm>
            <a:off x="5542001" y="311969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关键字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169AED-21FD-4173-B27F-449D77E9690E}"/>
              </a:ext>
            </a:extLst>
          </p:cNvPr>
          <p:cNvSpPr/>
          <p:nvPr/>
        </p:nvSpPr>
        <p:spPr>
          <a:xfrm>
            <a:off x="5695889" y="378713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DC47D1-535C-49BF-BDE1-2FA572C5DC14}"/>
              </a:ext>
            </a:extLst>
          </p:cNvPr>
          <p:cNvSpPr/>
          <p:nvPr/>
        </p:nvSpPr>
        <p:spPr>
          <a:xfrm>
            <a:off x="5695888" y="445457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810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5D0AB3-9730-41E2-BF13-BBF394FA6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60" y="1504093"/>
            <a:ext cx="7432040" cy="44867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629B4A2-55EB-48AB-B832-B38AD041BF44}"/>
              </a:ext>
            </a:extLst>
          </p:cNvPr>
          <p:cNvSpPr/>
          <p:nvPr/>
        </p:nvSpPr>
        <p:spPr>
          <a:xfrm>
            <a:off x="5080337" y="7379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衬线与非衬线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770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E03A46-50C0-4783-8A29-724CCBBD1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95375"/>
            <a:ext cx="8727440" cy="49091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6D9892-DE89-4516-B69D-8A7BE9F0ED60}"/>
              </a:ext>
            </a:extLst>
          </p:cNvPr>
          <p:cNvSpPr/>
          <p:nvPr/>
        </p:nvSpPr>
        <p:spPr>
          <a:xfrm>
            <a:off x="5695890" y="7582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黑系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93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B77DCA-578B-4E74-ADB8-D59F30DBADB1}"/>
              </a:ext>
            </a:extLst>
          </p:cNvPr>
          <p:cNvSpPr/>
          <p:nvPr/>
        </p:nvSpPr>
        <p:spPr>
          <a:xfrm>
            <a:off x="5184001" y="2860254"/>
            <a:ext cx="1823998" cy="1137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求字体网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WhatFontIs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9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34924" y="2416622"/>
            <a:ext cx="17221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42293" y="3179774"/>
            <a:ext cx="13764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47091" y="3813390"/>
            <a:ext cx="6978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47091" y="4239418"/>
            <a:ext cx="6978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注释</a:t>
            </a:r>
          </a:p>
        </p:txBody>
      </p:sp>
    </p:spTree>
    <p:extLst>
      <p:ext uri="{BB962C8B-B14F-4D97-AF65-F5344CB8AC3E}">
        <p14:creationId xmlns:p14="http://schemas.microsoft.com/office/powerpoint/2010/main" val="303785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00CD1DF-169C-4B62-8C5F-71BD506D3611}"/>
              </a:ext>
            </a:extLst>
          </p:cNvPr>
          <p:cNvSpPr/>
          <p:nvPr/>
        </p:nvSpPr>
        <p:spPr>
          <a:xfrm>
            <a:off x="5695888" y="268163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版式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1E3BD0-FEA3-45FA-8E7F-42171D102280}"/>
              </a:ext>
            </a:extLst>
          </p:cNvPr>
          <p:cNvSpPr/>
          <p:nvPr/>
        </p:nvSpPr>
        <p:spPr>
          <a:xfrm>
            <a:off x="5234224" y="334570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统一和对比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107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4A6BC2-FE59-434F-98C7-513414AB1606}"/>
              </a:ext>
            </a:extLst>
          </p:cNvPr>
          <p:cNvSpPr/>
          <p:nvPr/>
        </p:nvSpPr>
        <p:spPr>
          <a:xfrm>
            <a:off x="5695886" y="444622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简洁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96DD4F-BE66-48EB-A5FA-FFBC255A2BA5}"/>
              </a:ext>
            </a:extLst>
          </p:cNvPr>
          <p:cNvSpPr txBox="1"/>
          <p:nvPr/>
        </p:nvSpPr>
        <p:spPr>
          <a:xfrm>
            <a:off x="5414080" y="1789101"/>
            <a:ext cx="1363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</a:t>
            </a:r>
            <a:endParaRPr lang="en-US" altLang="zh-CN" sz="4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83C6DB-92C3-4AD7-9987-A364D1D88149}"/>
              </a:ext>
            </a:extLst>
          </p:cNvPr>
          <p:cNvSpPr/>
          <p:nvPr/>
        </p:nvSpPr>
        <p:spPr>
          <a:xfrm>
            <a:off x="5695886" y="31138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切换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BAFBF2-1E18-43DF-BFFB-7C4DA91A333E}"/>
              </a:ext>
            </a:extLst>
          </p:cNvPr>
          <p:cNvSpPr/>
          <p:nvPr/>
        </p:nvSpPr>
        <p:spPr>
          <a:xfrm>
            <a:off x="5695886" y="37800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282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2E83450-BCCC-4B8E-94D5-19E4845B9F29}"/>
              </a:ext>
            </a:extLst>
          </p:cNvPr>
          <p:cNvSpPr/>
          <p:nvPr/>
        </p:nvSpPr>
        <p:spPr>
          <a:xfrm>
            <a:off x="5080337" y="296733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合理采集资源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24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CF1584-96E2-4259-905C-6F1B35F45652}"/>
              </a:ext>
            </a:extLst>
          </p:cNvPr>
          <p:cNvSpPr txBox="1"/>
          <p:nvPr/>
        </p:nvSpPr>
        <p:spPr>
          <a:xfrm>
            <a:off x="4880889" y="2659559"/>
            <a:ext cx="2430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审判环节</a:t>
            </a:r>
            <a:endParaRPr lang="en-US" altLang="zh-CN" sz="4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65B104-91CB-449E-80C2-7C1419DE6F5C}"/>
              </a:ext>
            </a:extLst>
          </p:cNvPr>
          <p:cNvSpPr/>
          <p:nvPr/>
        </p:nvSpPr>
        <p:spPr>
          <a:xfrm>
            <a:off x="5234225" y="36460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你害怕了吗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928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768B85-3EC5-4C4A-87E5-DA38518D4ACF}"/>
              </a:ext>
            </a:extLst>
          </p:cNvPr>
          <p:cNvSpPr/>
          <p:nvPr/>
        </p:nvSpPr>
        <p:spPr>
          <a:xfrm>
            <a:off x="4409288" y="907534"/>
            <a:ext cx="3373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http://www.51miz.com/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272B87-D7B6-4C6C-8630-75A35323C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84"/>
          <a:stretch/>
        </p:blipFill>
        <p:spPr>
          <a:xfrm>
            <a:off x="965200" y="1765439"/>
            <a:ext cx="10109200" cy="4634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8A3520-0CAA-48D4-894D-13FD81107C26}"/>
              </a:ext>
            </a:extLst>
          </p:cNvPr>
          <p:cNvSpPr/>
          <p:nvPr/>
        </p:nvSpPr>
        <p:spPr>
          <a:xfrm>
            <a:off x="1286448" y="755442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96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484233-78C0-41CD-B066-D8AA962A104F}"/>
              </a:ext>
            </a:extLst>
          </p:cNvPr>
          <p:cNvSpPr/>
          <p:nvPr/>
        </p:nvSpPr>
        <p:spPr>
          <a:xfrm>
            <a:off x="4540125" y="755442"/>
            <a:ext cx="3177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http://www.1ppt.com/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9B0AE-619A-4887-82F9-C34A10392F15}"/>
              </a:ext>
            </a:extLst>
          </p:cNvPr>
          <p:cNvSpPr/>
          <p:nvPr/>
        </p:nvSpPr>
        <p:spPr>
          <a:xfrm>
            <a:off x="1286448" y="755442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69CF0E-3211-4B54-89A3-7D5B5B334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7" y="1366229"/>
            <a:ext cx="10502106" cy="49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7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2E83450-BCCC-4B8E-94D5-19E4845B9F29}"/>
              </a:ext>
            </a:extLst>
          </p:cNvPr>
          <p:cNvSpPr/>
          <p:nvPr/>
        </p:nvSpPr>
        <p:spPr>
          <a:xfrm>
            <a:off x="5542002" y="218501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删动画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DDF369-60FB-4BFB-88E1-581B98A8543F}"/>
              </a:ext>
            </a:extLst>
          </p:cNvPr>
          <p:cNvSpPr/>
          <p:nvPr/>
        </p:nvSpPr>
        <p:spPr>
          <a:xfrm>
            <a:off x="5542002" y="296403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改切换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FBD3B-812C-43B7-BF8E-1D5C96340F50}"/>
              </a:ext>
            </a:extLst>
          </p:cNvPr>
          <p:cNvSpPr/>
          <p:nvPr/>
        </p:nvSpPr>
        <p:spPr>
          <a:xfrm>
            <a:off x="5542002" y="371434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偷图标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13F5C3-78F9-4790-8946-A915B1010CE5}"/>
              </a:ext>
            </a:extLst>
          </p:cNvPr>
          <p:cNvSpPr/>
          <p:nvPr/>
        </p:nvSpPr>
        <p:spPr>
          <a:xfrm>
            <a:off x="5234225" y="447925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幻灯片放映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36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2E83450-BCCC-4B8E-94D5-19E4845B9F29}"/>
              </a:ext>
            </a:extLst>
          </p:cNvPr>
          <p:cNvSpPr/>
          <p:nvPr/>
        </p:nvSpPr>
        <p:spPr>
          <a:xfrm>
            <a:off x="5542002" y="256093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快捷键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7CA49D-0C7D-45A5-91D1-A98C4DC33585}"/>
              </a:ext>
            </a:extLst>
          </p:cNvPr>
          <p:cNvSpPr txBox="1"/>
          <p:nvPr/>
        </p:nvSpPr>
        <p:spPr>
          <a:xfrm>
            <a:off x="4861260" y="1406978"/>
            <a:ext cx="2469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查漏补缺</a:t>
            </a:r>
            <a:endParaRPr lang="en-US" altLang="zh-CN" sz="4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DDF369-60FB-4BFB-88E1-581B98A8543F}"/>
              </a:ext>
            </a:extLst>
          </p:cNvPr>
          <p:cNvSpPr/>
          <p:nvPr/>
        </p:nvSpPr>
        <p:spPr>
          <a:xfrm>
            <a:off x="5460722" y="33253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字体嵌入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8FBD3B-812C-43B7-BF8E-1D5C96340F50}"/>
              </a:ext>
            </a:extLst>
          </p:cNvPr>
          <p:cNvSpPr/>
          <p:nvPr/>
        </p:nvSpPr>
        <p:spPr>
          <a:xfrm>
            <a:off x="5695890" y="408980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807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2E83450-BCCC-4B8E-94D5-19E4845B9F29}"/>
              </a:ext>
            </a:extLst>
          </p:cNvPr>
          <p:cNvSpPr/>
          <p:nvPr/>
        </p:nvSpPr>
        <p:spPr>
          <a:xfrm>
            <a:off x="5695890" y="29673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黑黑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682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3AC847-E805-4D44-A9BE-19620920FB61}"/>
              </a:ext>
            </a:extLst>
          </p:cNvPr>
          <p:cNvSpPr txBox="1"/>
          <p:nvPr/>
        </p:nvSpPr>
        <p:spPr>
          <a:xfrm>
            <a:off x="5339059" y="3198167"/>
            <a:ext cx="189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言归正传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54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F159B3D-BDAB-4A54-B700-3B4EB390EEAF}"/>
              </a:ext>
            </a:extLst>
          </p:cNvPr>
          <p:cNvSpPr/>
          <p:nvPr/>
        </p:nvSpPr>
        <p:spPr>
          <a:xfrm>
            <a:off x="1808480" y="6038844"/>
            <a:ext cx="9164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https://baijiahao.baidu.com/s?id=1660613203001797402&amp;wfr=spider&amp;for=pc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A7D6387-F64E-4901-B651-9C431ED41467}"/>
              </a:ext>
            </a:extLst>
          </p:cNvPr>
          <p:cNvGrpSpPr/>
          <p:nvPr/>
        </p:nvGrpSpPr>
        <p:grpSpPr>
          <a:xfrm>
            <a:off x="586891" y="794377"/>
            <a:ext cx="3881120" cy="4418953"/>
            <a:chOff x="1633371" y="701401"/>
            <a:chExt cx="3881120" cy="441895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988F662-1BF9-47DE-B4BE-1B948B5A6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6" t="48441"/>
            <a:stretch/>
          </p:blipFill>
          <p:spPr>
            <a:xfrm>
              <a:off x="1633371" y="701401"/>
              <a:ext cx="3881120" cy="4418953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955501-0EFB-41CA-BF88-C9C263EFD616}"/>
                </a:ext>
              </a:extLst>
            </p:cNvPr>
            <p:cNvSpPr/>
            <p:nvPr/>
          </p:nvSpPr>
          <p:spPr>
            <a:xfrm>
              <a:off x="1696720" y="3261360"/>
              <a:ext cx="934720" cy="711200"/>
            </a:xfrm>
            <a:prstGeom prst="rect">
              <a:avLst/>
            </a:prstGeom>
            <a:noFill/>
            <a:ln w="28575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63098B-6283-4788-BDB0-AFF95BC80BEB}"/>
                </a:ext>
              </a:extLst>
            </p:cNvPr>
            <p:cNvSpPr/>
            <p:nvPr/>
          </p:nvSpPr>
          <p:spPr>
            <a:xfrm>
              <a:off x="5047131" y="4775200"/>
              <a:ext cx="337669" cy="284194"/>
            </a:xfrm>
            <a:prstGeom prst="rect">
              <a:avLst/>
            </a:prstGeom>
            <a:noFill/>
            <a:ln w="28575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F3E723D-4230-419C-8171-D4E1FEA8F1C1}"/>
              </a:ext>
            </a:extLst>
          </p:cNvPr>
          <p:cNvGrpSpPr/>
          <p:nvPr/>
        </p:nvGrpSpPr>
        <p:grpSpPr>
          <a:xfrm>
            <a:off x="4927261" y="668894"/>
            <a:ext cx="3165819" cy="4669916"/>
            <a:chOff x="8383028" y="575919"/>
            <a:chExt cx="3165819" cy="466991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9BA1B40-4164-4BD0-9489-D6CA83800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608"/>
            <a:stretch/>
          </p:blipFill>
          <p:spPr>
            <a:xfrm>
              <a:off x="8383028" y="575919"/>
              <a:ext cx="3165819" cy="4669916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C0BE890-BD5F-4B80-89EA-119DCF1F8F6C}"/>
                </a:ext>
              </a:extLst>
            </p:cNvPr>
            <p:cNvSpPr/>
            <p:nvPr/>
          </p:nvSpPr>
          <p:spPr>
            <a:xfrm>
              <a:off x="8454148" y="2946401"/>
              <a:ext cx="3016492" cy="670560"/>
            </a:xfrm>
            <a:prstGeom prst="rect">
              <a:avLst/>
            </a:prstGeom>
            <a:noFill/>
            <a:ln w="28575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CC0444C-8E7A-49B0-B4AB-2B00B30E914A}"/>
              </a:ext>
            </a:extLst>
          </p:cNvPr>
          <p:cNvSpPr txBox="1"/>
          <p:nvPr/>
        </p:nvSpPr>
        <p:spPr>
          <a:xfrm>
            <a:off x="9276085" y="1388343"/>
            <a:ext cx="252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6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基本信息</a:t>
            </a:r>
            <a:endParaRPr lang="en-US" altLang="zh-CN" sz="36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200337-E69F-45AD-A479-CB803397F25A}"/>
              </a:ext>
            </a:extLst>
          </p:cNvPr>
          <p:cNvSpPr/>
          <p:nvPr/>
        </p:nvSpPr>
        <p:spPr>
          <a:xfrm>
            <a:off x="9276085" y="2516340"/>
            <a:ext cx="1620957" cy="1193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投屏方式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扩展屏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8197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BF312AC0-DBE7-420D-8D6B-4E0107D99377}"/>
              </a:ext>
            </a:extLst>
          </p:cNvPr>
          <p:cNvSpPr txBox="1"/>
          <p:nvPr/>
        </p:nvSpPr>
        <p:spPr>
          <a:xfrm>
            <a:off x="9276085" y="1388343"/>
            <a:ext cx="252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6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基本信息</a:t>
            </a:r>
            <a:endParaRPr lang="en-US" altLang="zh-CN" sz="36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72F46F-6A4B-42A0-8044-179D47589551}"/>
              </a:ext>
            </a:extLst>
          </p:cNvPr>
          <p:cNvSpPr/>
          <p:nvPr/>
        </p:nvSpPr>
        <p:spPr>
          <a:xfrm>
            <a:off x="9276085" y="2498287"/>
            <a:ext cx="1620957" cy="2712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屏幕比例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4:3 or 16:9</a:t>
            </a:r>
          </a:p>
          <a:p>
            <a:pPr>
              <a:lnSpc>
                <a:spcPct val="150000"/>
              </a:lnSpc>
            </a:pPr>
            <a:endParaRPr lang="en-US" altLang="zh-CN" sz="2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美观</a:t>
            </a:r>
            <a:endParaRPr lang="en-US" altLang="zh-CN" sz="2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实际</a:t>
            </a:r>
            <a:r>
              <a:rPr lang="zh-CN" altLang="en-US" sz="2000" dirty="0">
                <a:latin typeface="+mn-ea"/>
              </a:rPr>
              <a:t> </a:t>
            </a:r>
            <a:endParaRPr lang="zh-CN" altLang="en-US" sz="22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992CCEE-8AC4-4366-B191-FF34DD44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" y="1300480"/>
            <a:ext cx="7914077" cy="44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CF1584-96E2-4259-905C-6F1B35F45652}"/>
              </a:ext>
            </a:extLst>
          </p:cNvPr>
          <p:cNvSpPr txBox="1"/>
          <p:nvPr/>
        </p:nvSpPr>
        <p:spPr>
          <a:xfrm>
            <a:off x="5643276" y="1779763"/>
            <a:ext cx="163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8AF204-8954-4E83-87CC-9C7AE48D62D6}"/>
              </a:ext>
            </a:extLst>
          </p:cNvPr>
          <p:cNvSpPr txBox="1"/>
          <p:nvPr/>
        </p:nvSpPr>
        <p:spPr>
          <a:xfrm>
            <a:off x="5643276" y="2455377"/>
            <a:ext cx="163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A6E79E-0CBD-43E8-83CF-BD0F1C3DDC71}"/>
              </a:ext>
            </a:extLst>
          </p:cNvPr>
          <p:cNvSpPr txBox="1"/>
          <p:nvPr/>
        </p:nvSpPr>
        <p:spPr>
          <a:xfrm>
            <a:off x="5643276" y="3806605"/>
            <a:ext cx="163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图片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94BC60-AE3A-45B9-8BA6-4D66FB6E9E92}"/>
              </a:ext>
            </a:extLst>
          </p:cNvPr>
          <p:cNvSpPr txBox="1"/>
          <p:nvPr/>
        </p:nvSpPr>
        <p:spPr>
          <a:xfrm>
            <a:off x="5643276" y="4482219"/>
            <a:ext cx="163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2A67F1-FE3A-4A32-AA35-1D58F73E21D0}"/>
              </a:ext>
            </a:extLst>
          </p:cNvPr>
          <p:cNvSpPr txBox="1"/>
          <p:nvPr/>
        </p:nvSpPr>
        <p:spPr>
          <a:xfrm>
            <a:off x="5643276" y="3122549"/>
            <a:ext cx="163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AA84A9-9613-4082-B28A-AD9C6EAEB79A}"/>
              </a:ext>
            </a:extLst>
          </p:cNvPr>
          <p:cNvSpPr txBox="1"/>
          <p:nvPr/>
        </p:nvSpPr>
        <p:spPr>
          <a:xfrm>
            <a:off x="7280232" y="3498827"/>
            <a:ext cx="146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排版改进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BE35C1A-1000-4609-8E76-7E512E22CF39}"/>
              </a:ext>
            </a:extLst>
          </p:cNvPr>
          <p:cNvSpPr/>
          <p:nvPr/>
        </p:nvSpPr>
        <p:spPr>
          <a:xfrm>
            <a:off x="6752897" y="2801007"/>
            <a:ext cx="283779" cy="2049517"/>
          </a:xfrm>
          <a:prstGeom prst="rightBrace">
            <a:avLst>
              <a:gd name="adj1" fmla="val 60714"/>
              <a:gd name="adj2" fmla="val 4692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65971A5A-30DC-44A4-8A3F-0662F725E90B}"/>
              </a:ext>
            </a:extLst>
          </p:cNvPr>
          <p:cNvSpPr/>
          <p:nvPr/>
        </p:nvSpPr>
        <p:spPr>
          <a:xfrm>
            <a:off x="5234411" y="1974625"/>
            <a:ext cx="209948" cy="711584"/>
          </a:xfrm>
          <a:prstGeom prst="leftBrace">
            <a:avLst>
              <a:gd name="adj1" fmla="val 42060"/>
              <a:gd name="adj2" fmla="val 5295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56C712-E05F-40C7-9AF7-7B207C1E84EE}"/>
              </a:ext>
            </a:extLst>
          </p:cNvPr>
          <p:cNvSpPr txBox="1"/>
          <p:nvPr/>
        </p:nvSpPr>
        <p:spPr>
          <a:xfrm>
            <a:off x="4132933" y="2099584"/>
            <a:ext cx="81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04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4A6BC2-FE59-434F-98C7-513414AB1606}"/>
              </a:ext>
            </a:extLst>
          </p:cNvPr>
          <p:cNvSpPr/>
          <p:nvPr/>
        </p:nvSpPr>
        <p:spPr>
          <a:xfrm>
            <a:off x="5487652" y="3317864"/>
            <a:ext cx="1439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重要信息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96DD4F-BE66-48EB-A5FA-FFBC255A2BA5}"/>
              </a:ext>
            </a:extLst>
          </p:cNvPr>
          <p:cNvSpPr txBox="1"/>
          <p:nvPr/>
        </p:nvSpPr>
        <p:spPr>
          <a:xfrm>
            <a:off x="5414085" y="1206989"/>
            <a:ext cx="1363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dirty="0">
                <a:solidFill>
                  <a:srgbClr val="CC33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endParaRPr lang="en-US" altLang="zh-CN" sz="4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83C6DB-92C3-4AD7-9987-A364D1D88149}"/>
              </a:ext>
            </a:extLst>
          </p:cNvPr>
          <p:cNvSpPr/>
          <p:nvPr/>
        </p:nvSpPr>
        <p:spPr>
          <a:xfrm>
            <a:off x="5695885" y="257575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90325B-2BD8-4703-9723-C1A902E86819}"/>
              </a:ext>
            </a:extLst>
          </p:cNvPr>
          <p:cNvSpPr/>
          <p:nvPr/>
        </p:nvSpPr>
        <p:spPr>
          <a:xfrm>
            <a:off x="5338534" y="409841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数据可视化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290BBC-2C6D-44E5-A989-B7E2C262FE83}"/>
              </a:ext>
            </a:extLst>
          </p:cNvPr>
          <p:cNvSpPr/>
          <p:nvPr/>
        </p:nvSpPr>
        <p:spPr>
          <a:xfrm>
            <a:off x="5541997" y="487895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节奏感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842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8E58FF-4FC8-43D9-A091-382AB94CD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17" y="2213784"/>
            <a:ext cx="9773699" cy="3987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68288C-83C3-40BD-A399-CBF4A1100B6B}"/>
              </a:ext>
            </a:extLst>
          </p:cNvPr>
          <p:cNvSpPr/>
          <p:nvPr/>
        </p:nvSpPr>
        <p:spPr>
          <a:xfrm>
            <a:off x="5695890" y="153325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376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1107</Words>
  <Application>Microsoft Office PowerPoint</Application>
  <PresentationFormat>宽屏</PresentationFormat>
  <Paragraphs>175</Paragraphs>
  <Slides>34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微软雅黑 Light</vt:lpstr>
      <vt:lpstr>Arial</vt:lpstr>
      <vt:lpstr>等线 Light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妍妍陛下</dc:creator>
  <cp:lastModifiedBy>妍妍陛下</cp:lastModifiedBy>
  <cp:revision>335</cp:revision>
  <dcterms:created xsi:type="dcterms:W3CDTF">2020-10-07T02:09:24Z</dcterms:created>
  <dcterms:modified xsi:type="dcterms:W3CDTF">2020-10-14T11:05:51Z</dcterms:modified>
</cp:coreProperties>
</file>